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6" r:id="rId3"/>
    <p:sldId id="263" r:id="rId4"/>
    <p:sldId id="258" r:id="rId5"/>
    <p:sldId id="260" r:id="rId6"/>
    <p:sldId id="259" r:id="rId7"/>
    <p:sldId id="262" r:id="rId8"/>
    <p:sldId id="261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46E3D-FA4D-4345-8490-562117C926DF}" type="datetimeFigureOut">
              <a:rPr lang="ru-RU" smtClean="0"/>
              <a:t>09.04.2019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22EC7-80AD-48DE-B9C9-EB49C813A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70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2EC7-80AD-48DE-B9C9-EB49C813A6C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313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262-6048-4890-9F0B-0BC4FD3F73FB}" type="datetimeFigureOut">
              <a:rPr lang="ru-RU" smtClean="0"/>
              <a:t>09.04.2019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070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262-6048-4890-9F0B-0BC4FD3F73FB}" type="datetimeFigureOut">
              <a:rPr lang="ru-RU" smtClean="0"/>
              <a:t>09.04.2019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014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262-6048-4890-9F0B-0BC4FD3F73FB}" type="datetimeFigureOut">
              <a:rPr lang="ru-RU" smtClean="0"/>
              <a:t>09.04.2019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564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262-6048-4890-9F0B-0BC4FD3F73FB}" type="datetimeFigureOut">
              <a:rPr lang="ru-RU" smtClean="0"/>
              <a:t>09.04.2019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2347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262-6048-4890-9F0B-0BC4FD3F73FB}" type="datetimeFigureOut">
              <a:rPr lang="ru-RU" smtClean="0"/>
              <a:t>09.04.2019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762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262-6048-4890-9F0B-0BC4FD3F73FB}" type="datetimeFigureOut">
              <a:rPr lang="ru-RU" smtClean="0"/>
              <a:t>09.04.2019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989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262-6048-4890-9F0B-0BC4FD3F73FB}" type="datetimeFigureOut">
              <a:rPr lang="ru-RU" smtClean="0"/>
              <a:t>09.04.2019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05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262-6048-4890-9F0B-0BC4FD3F73FB}" type="datetimeFigureOut">
              <a:rPr lang="ru-RU" smtClean="0"/>
              <a:t>09.04.2019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2084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262-6048-4890-9F0B-0BC4FD3F73FB}" type="datetimeFigureOut">
              <a:rPr lang="ru-RU" smtClean="0"/>
              <a:t>09.04.2019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33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262-6048-4890-9F0B-0BC4FD3F73FB}" type="datetimeFigureOut">
              <a:rPr lang="ru-RU" smtClean="0"/>
              <a:t>09.04.2019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77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262-6048-4890-9F0B-0BC4FD3F73FB}" type="datetimeFigureOut">
              <a:rPr lang="ru-RU" smtClean="0"/>
              <a:t>09.04.2019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393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60262-6048-4890-9F0B-0BC4FD3F73FB}" type="datetimeFigureOut">
              <a:rPr lang="ru-RU" smtClean="0"/>
              <a:t>09.04.2019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683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266429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Borrow </a:t>
            </a:r>
            <a:r>
              <a:rPr lang="en-US" dirty="0" smtClean="0">
                <a:solidFill>
                  <a:schemeClr val="bg1"/>
                </a:solidFill>
              </a:rPr>
              <a:t>entertai</a:t>
            </a:r>
            <a:r>
              <a:rPr lang="en-US" dirty="0" smtClean="0">
                <a:solidFill>
                  <a:srgbClr val="FF0000"/>
                </a:solidFill>
              </a:rPr>
              <a:t>n</a:t>
            </a:r>
            <a:r>
              <a:rPr lang="en-US" dirty="0" smtClean="0"/>
              <a:t>ment</a:t>
            </a:r>
            <a:r>
              <a:rPr lang="ru-RU" dirty="0" smtClean="0">
                <a:solidFill>
                  <a:schemeClr val="bg1"/>
                </a:solidFill>
              </a:rPr>
              <a:t/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представляет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dirty="0" err="1" smtClean="0">
                <a:solidFill>
                  <a:schemeClr val="bg1"/>
                </a:solidFill>
              </a:rPr>
              <a:t>MemePedia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19024" y="4540077"/>
            <a:ext cx="2592288" cy="230425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 err="1" smtClean="0">
                <a:solidFill>
                  <a:schemeClr val="bg1"/>
                </a:solidFill>
              </a:rPr>
              <a:t>Ilya</a:t>
            </a:r>
            <a:r>
              <a:rPr lang="en-US" dirty="0" smtClean="0"/>
              <a:t> &amp; </a:t>
            </a:r>
            <a:r>
              <a:rPr lang="en-US" dirty="0" err="1" smtClean="0"/>
              <a:t>YouSky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(Майоров Илья, </a:t>
            </a:r>
          </a:p>
          <a:p>
            <a:pPr marL="0" indent="0">
              <a:buNone/>
            </a:pPr>
            <a:r>
              <a:rPr lang="ru-RU" dirty="0" err="1" smtClean="0"/>
              <a:t>Юскаев</a:t>
            </a:r>
            <a:r>
              <a:rPr lang="ru-RU" dirty="0" smtClean="0"/>
              <a:t> </a:t>
            </a:r>
            <a:r>
              <a:rPr lang="ru-RU" dirty="0" err="1" smtClean="0"/>
              <a:t>Рамиль</a:t>
            </a:r>
            <a:r>
              <a:rPr lang="ru-RU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335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7772400" cy="3314799"/>
          </a:xfrm>
        </p:spPr>
        <p:txBody>
          <a:bodyPr>
            <a:normAutofit/>
          </a:bodyPr>
          <a:lstStyle/>
          <a:p>
            <a:r>
              <a:rPr lang="en-US" sz="4800" dirty="0" err="1" smtClean="0"/>
              <a:t>MemeOtvet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ru-RU" sz="4800" dirty="0" smtClean="0"/>
              <a:t/>
            </a:r>
            <a:br>
              <a:rPr lang="ru-RU" sz="4800" dirty="0" smtClean="0"/>
            </a:br>
            <a:r>
              <a:rPr lang="ru-RU" sz="4800" dirty="0" smtClean="0"/>
              <a:t>Если ты не шаришь в </a:t>
            </a:r>
            <a:r>
              <a:rPr lang="ru-RU" sz="4800" dirty="0" err="1" smtClean="0"/>
              <a:t>мемах</a:t>
            </a:r>
            <a:r>
              <a:rPr lang="ru-RU" sz="4800" dirty="0" smtClean="0"/>
              <a:t>?</a:t>
            </a: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31640" y="3645024"/>
            <a:ext cx="6400800" cy="1752600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Тогда спроси…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40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1000" b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312921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MEMEWIKI вы можете написать статью о каком либо интересном вам </a:t>
            </a:r>
            <a:r>
              <a:rPr lang="ru-RU" dirty="0" err="1" smtClean="0"/>
              <a:t>меме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55576" y="476672"/>
            <a:ext cx="2910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latin typeface="Constantia" panose="02030602050306030303" pitchFamily="18" charset="0"/>
              </a:rPr>
              <a:t>MEMEWIKI</a:t>
            </a:r>
          </a:p>
        </p:txBody>
      </p:sp>
    </p:spTree>
    <p:extLst>
      <p:ext uri="{BB962C8B-B14F-4D97-AF65-F5344CB8AC3E}">
        <p14:creationId xmlns:p14="http://schemas.microsoft.com/office/powerpoint/2010/main" val="3862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484784"/>
            <a:ext cx="2592288" cy="1070992"/>
          </a:xfrm>
        </p:spPr>
        <p:txBody>
          <a:bodyPr>
            <a:normAutofit/>
          </a:bodyPr>
          <a:lstStyle/>
          <a:p>
            <a:r>
              <a:rPr lang="ru-RU" dirty="0" smtClean="0"/>
              <a:t>Идея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4077072"/>
            <a:ext cx="8229600" cy="4137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Многие люди, зачастую, не разбираются в </a:t>
            </a:r>
            <a:r>
              <a:rPr lang="ru-RU" sz="2800" dirty="0" err="1" smtClean="0"/>
              <a:t>мемах</a:t>
            </a:r>
            <a:r>
              <a:rPr lang="ru-RU" sz="2800" dirty="0" smtClean="0"/>
              <a:t>. Этот сайт именно для них. Здесь они смогут спросить о чём угодно(По задумке только о </a:t>
            </a:r>
            <a:r>
              <a:rPr lang="ru-RU" sz="2800" dirty="0" err="1" smtClean="0"/>
              <a:t>мемах</a:t>
            </a:r>
            <a:r>
              <a:rPr lang="ru-RU" sz="2800" dirty="0" smtClean="0"/>
              <a:t>).</a:t>
            </a:r>
          </a:p>
          <a:p>
            <a:pPr marL="0" indent="0">
              <a:buNone/>
            </a:pPr>
            <a:r>
              <a:rPr lang="ru-RU" sz="2800" dirty="0" smtClean="0"/>
              <a:t>Но также им придётся помогать другим, т.к. у «юзера» есть ограниченное количество баллов, которыми они благодарят отвечающих. </a:t>
            </a:r>
          </a:p>
          <a:p>
            <a:pPr marL="0" indent="0"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008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3356992"/>
            <a:ext cx="7776864" cy="3888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1) </a:t>
            </a:r>
            <a:r>
              <a:rPr lang="en-US" dirty="0" smtClean="0"/>
              <a:t>Main (</a:t>
            </a:r>
            <a:r>
              <a:rPr lang="ru-RU" dirty="0" smtClean="0"/>
              <a:t>главный файл</a:t>
            </a:r>
            <a:r>
              <a:rPr lang="en-US" dirty="0" smtClean="0"/>
              <a:t>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2) </a:t>
            </a:r>
            <a:r>
              <a:rPr lang="en-US" dirty="0" smtClean="0"/>
              <a:t>Database (</a:t>
            </a:r>
            <a:r>
              <a:rPr lang="ru-RU" dirty="0" smtClean="0"/>
              <a:t>файл с классами </a:t>
            </a:r>
            <a:r>
              <a:rPr lang="ru-RU" dirty="0" smtClean="0"/>
              <a:t>баз данных</a:t>
            </a:r>
            <a:r>
              <a:rPr lang="en-US" dirty="0" smtClean="0"/>
              <a:t>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3) </a:t>
            </a:r>
            <a:r>
              <a:rPr lang="en-US" dirty="0" smtClean="0"/>
              <a:t>Functions (</a:t>
            </a:r>
            <a:r>
              <a:rPr lang="ru-RU" dirty="0" smtClean="0"/>
              <a:t>файл с функциями</a:t>
            </a:r>
            <a:r>
              <a:rPr lang="en-US" dirty="0" smtClean="0"/>
              <a:t>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4) </a:t>
            </a:r>
            <a:r>
              <a:rPr lang="en-US" dirty="0" smtClean="0"/>
              <a:t>Constant (</a:t>
            </a:r>
            <a:r>
              <a:rPr lang="ru-RU" dirty="0" smtClean="0"/>
              <a:t>ну тут всё ясно</a:t>
            </a:r>
            <a:r>
              <a:rPr lang="en-US" dirty="0" smtClean="0"/>
              <a:t>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5) </a:t>
            </a:r>
            <a:r>
              <a:rPr lang="ru-RU" dirty="0" smtClean="0"/>
              <a:t>17 </a:t>
            </a:r>
            <a:r>
              <a:rPr lang="ru-RU" dirty="0" smtClean="0"/>
              <a:t>шаблонов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31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ru-RU" dirty="0" smtClean="0"/>
              <a:t>Технологии: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1612776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 smtClean="0"/>
              <a:t>Html (</a:t>
            </a:r>
            <a:r>
              <a:rPr lang="en-US" dirty="0" smtClean="0"/>
              <a:t>bootstrap, jinja2)</a:t>
            </a:r>
            <a:endParaRPr lang="en-US" dirty="0" smtClean="0"/>
          </a:p>
          <a:p>
            <a:pPr marL="514350" indent="-514350">
              <a:buAutoNum type="arabicParenR"/>
            </a:pPr>
            <a:r>
              <a:rPr lang="en-US" dirty="0" smtClean="0"/>
              <a:t>Python (</a:t>
            </a:r>
            <a:r>
              <a:rPr lang="en-US" dirty="0" err="1" smtClean="0"/>
              <a:t>flask,flask_sqlalchemy</a:t>
            </a:r>
            <a:r>
              <a:rPr lang="en-US" dirty="0" smtClean="0"/>
              <a:t>)</a:t>
            </a:r>
            <a:endParaRPr lang="en-US" dirty="0" smtClean="0"/>
          </a:p>
          <a:p>
            <a:pPr marL="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05907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2996952"/>
            <a:ext cx="5976664" cy="3096344"/>
          </a:xfrm>
        </p:spPr>
        <p:txBody>
          <a:bodyPr>
            <a:normAutofit/>
          </a:bodyPr>
          <a:lstStyle/>
          <a:p>
            <a:r>
              <a:rPr lang="ru-RU" sz="2400" dirty="0"/>
              <a:t>Мы посчитали , что в нашем проекте </a:t>
            </a:r>
            <a:r>
              <a:rPr lang="ru-RU" sz="2400" dirty="0" err="1"/>
              <a:t>api</a:t>
            </a:r>
            <a:r>
              <a:rPr lang="ru-RU" sz="2400" dirty="0"/>
              <a:t> не нужен , это связано с тем , что наш сайт </a:t>
            </a:r>
            <a:r>
              <a:rPr lang="ru-RU" sz="2400" dirty="0" err="1"/>
              <a:t>расчитан</a:t>
            </a:r>
            <a:r>
              <a:rPr lang="ru-RU" sz="2400" dirty="0"/>
              <a:t> на то , что пользователи могут только читать и </a:t>
            </a:r>
            <a:r>
              <a:rPr lang="ru-RU" sz="2400" dirty="0" err="1"/>
              <a:t>постить</a:t>
            </a:r>
            <a:r>
              <a:rPr lang="ru-RU" sz="2400" dirty="0"/>
              <a:t> что-либо , из-за чего необходимость в </a:t>
            </a:r>
            <a:r>
              <a:rPr lang="ru-RU" sz="2400" dirty="0" err="1"/>
              <a:t>api</a:t>
            </a:r>
            <a:r>
              <a:rPr lang="ru-RU" sz="2400" dirty="0"/>
              <a:t> исчезает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9196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78696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Доработка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1) Улучшение сортировки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2) Поиск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3) Устранение мелких багов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4) Усложнение структуры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5) Улучшение безопасности </a:t>
            </a:r>
          </a:p>
        </p:txBody>
      </p:sp>
    </p:spTree>
    <p:extLst>
      <p:ext uri="{BB962C8B-B14F-4D97-AF65-F5344CB8AC3E}">
        <p14:creationId xmlns:p14="http://schemas.microsoft.com/office/powerpoint/2010/main" val="325199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197</Words>
  <Application>Microsoft Office PowerPoint</Application>
  <PresentationFormat>Экран (4:3)</PresentationFormat>
  <Paragraphs>29</Paragraphs>
  <Slides>8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Borrow entertainment представляет  MemePedia</vt:lpstr>
      <vt:lpstr>MemeOtvet   Если ты не шаришь в мемах?</vt:lpstr>
      <vt:lpstr>Презентация PowerPoint</vt:lpstr>
      <vt:lpstr>Идея:</vt:lpstr>
      <vt:lpstr>Структура:</vt:lpstr>
      <vt:lpstr>Технологии:</vt:lpstr>
      <vt:lpstr>Мы посчитали , что в нашем проекте api не нужен , это связано с тем , что наш сайт расчитан на то , что пользователи могут только читать и постить что-либо , из-за чего необходимость в api исчезает</vt:lpstr>
      <vt:lpstr>Доработка: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Borrow entertainment представляет</dc:title>
  <dc:creator>Илья Майоров</dc:creator>
  <cp:lastModifiedBy>Илья Майоров</cp:lastModifiedBy>
  <cp:revision>7</cp:revision>
  <dcterms:created xsi:type="dcterms:W3CDTF">2019-03-19T18:27:38Z</dcterms:created>
  <dcterms:modified xsi:type="dcterms:W3CDTF">2019-04-09T18:36:26Z</dcterms:modified>
</cp:coreProperties>
</file>